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>
        <p:scale>
          <a:sx n="75" d="100"/>
          <a:sy n="75" d="100"/>
        </p:scale>
        <p:origin x="797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98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89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81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18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625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844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127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57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4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3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4B17C-678E-4B84-AEBF-D8291FD9CB56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25937-4097-4454-894B-0B85DE2C1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26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Gear Trains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6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Build this: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453" y="2505075"/>
            <a:ext cx="4114457" cy="36845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Use medium length axle for first and last gears, non-friction peg for center gear</a:t>
            </a:r>
          </a:p>
          <a:p>
            <a:r>
              <a:rPr lang="en-US" dirty="0"/>
              <a:t>Attach any wheel to one axle, and crank (handle connector peg) to other axle</a:t>
            </a:r>
          </a:p>
        </p:txBody>
      </p:sp>
    </p:spTree>
    <p:extLst>
      <p:ext uri="{BB962C8B-B14F-4D97-AF65-F5344CB8AC3E}">
        <p14:creationId xmlns:p14="http://schemas.microsoft.com/office/powerpoint/2010/main" val="91734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Turn handle/crank </a:t>
            </a:r>
            <a:r>
              <a:rPr lang="en-US" dirty="0"/>
              <a:t>and observe wheel</a:t>
            </a:r>
          </a:p>
          <a:p>
            <a:r>
              <a:rPr lang="en-US" dirty="0"/>
              <a:t>Switch location of crank and wheel and repeat </a:t>
            </a:r>
            <a:r>
              <a:rPr lang="en-US" dirty="0" smtClean="0"/>
              <a:t>observation</a:t>
            </a:r>
          </a:p>
          <a:p>
            <a:endParaRPr lang="en-CA" dirty="0"/>
          </a:p>
          <a:p>
            <a:pPr marL="0" indent="0">
              <a:buNone/>
            </a:pPr>
            <a:r>
              <a:rPr lang="en-US" dirty="0" smtClean="0"/>
              <a:t>How does this relate </a:t>
            </a:r>
            <a:r>
              <a:rPr lang="en-US" dirty="0"/>
              <a:t>to </a:t>
            </a:r>
            <a:r>
              <a:rPr lang="en-US" dirty="0" smtClean="0"/>
              <a:t>your </a:t>
            </a:r>
            <a:r>
              <a:rPr lang="en-US" dirty="0"/>
              <a:t>experiences with bicycle </a:t>
            </a:r>
            <a:r>
              <a:rPr lang="en-US" dirty="0" smtClean="0"/>
              <a:t>gears?  Think about the size </a:t>
            </a:r>
            <a:r>
              <a:rPr lang="en-US" dirty="0"/>
              <a:t>of front and rear gears when going uphill vs </a:t>
            </a:r>
            <a:r>
              <a:rPr lang="en-US" dirty="0" smtClean="0"/>
              <a:t>downhill.</a:t>
            </a:r>
          </a:p>
          <a:p>
            <a:pPr marL="0" indent="0">
              <a:buNone/>
            </a:pPr>
            <a:endParaRPr lang="en-CA" dirty="0"/>
          </a:p>
          <a:p>
            <a:r>
              <a:rPr lang="en-US" dirty="0"/>
              <a:t>When going </a:t>
            </a:r>
            <a:r>
              <a:rPr lang="en-US" dirty="0" smtClean="0"/>
              <a:t>downhill, you pedal </a:t>
            </a:r>
            <a:r>
              <a:rPr lang="en-US" dirty="0"/>
              <a:t>(</a:t>
            </a:r>
            <a:r>
              <a:rPr lang="en-US" dirty="0" smtClean="0"/>
              <a:t>crank) </a:t>
            </a:r>
            <a:r>
              <a:rPr lang="en-US" dirty="0"/>
              <a:t>on large gear with small gear on wheel (maximizing speed)</a:t>
            </a:r>
          </a:p>
          <a:p>
            <a:r>
              <a:rPr lang="en-US" dirty="0"/>
              <a:t>When going </a:t>
            </a:r>
            <a:r>
              <a:rPr lang="en-US" dirty="0" smtClean="0"/>
              <a:t>uphill, you </a:t>
            </a:r>
            <a:r>
              <a:rPr lang="en-US" dirty="0"/>
              <a:t>pedals (</a:t>
            </a:r>
            <a:r>
              <a:rPr lang="en-US" dirty="0" smtClean="0"/>
              <a:t>crank) </a:t>
            </a:r>
            <a:r>
              <a:rPr lang="en-US" dirty="0"/>
              <a:t>on small gear with large gear on wheel (maximizing torque/power)</a:t>
            </a:r>
          </a:p>
          <a:p>
            <a:r>
              <a:rPr lang="en-US" dirty="0"/>
              <a:t>We will revisit </a:t>
            </a:r>
            <a:r>
              <a:rPr lang="en-US" dirty="0" smtClean="0"/>
              <a:t>this </a:t>
            </a:r>
            <a:r>
              <a:rPr lang="en-US" dirty="0"/>
              <a:t>speed vs torque tradeoff later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091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</a:t>
            </a:r>
            <a:r>
              <a:rPr lang="en-US" dirty="0"/>
              <a:t>the wheel on a table and turn the crank 3 times in both </a:t>
            </a:r>
            <a:r>
              <a:rPr lang="en-US" dirty="0" smtClean="0"/>
              <a:t>configurations</a:t>
            </a:r>
          </a:p>
          <a:p>
            <a:pPr marL="0" indent="0">
              <a:buNone/>
            </a:pPr>
            <a:r>
              <a:rPr lang="en-US" dirty="0" smtClean="0"/>
              <a:t>What </a:t>
            </a:r>
            <a:r>
              <a:rPr lang="en-US" dirty="0"/>
              <a:t>determines how far the assembly </a:t>
            </a:r>
            <a:r>
              <a:rPr lang="en-US" dirty="0" smtClean="0"/>
              <a:t>moves?</a:t>
            </a:r>
            <a:endParaRPr lang="en-CA" dirty="0"/>
          </a:p>
          <a:p>
            <a:r>
              <a:rPr lang="en-US" dirty="0"/>
              <a:t>Number of rotations of the wheel</a:t>
            </a:r>
          </a:p>
          <a:p>
            <a:r>
              <a:rPr lang="en-US" dirty="0"/>
              <a:t>The circumference of the </a:t>
            </a:r>
            <a:r>
              <a:rPr lang="en-US" dirty="0" smtClean="0"/>
              <a:t>wheel</a:t>
            </a:r>
          </a:p>
          <a:p>
            <a:pPr marL="0" indent="0">
              <a:buNone/>
            </a:pPr>
            <a:r>
              <a:rPr lang="en-CA" dirty="0" smtClean="0"/>
              <a:t>In which configuration does the assembly travel the furthest?</a:t>
            </a:r>
          </a:p>
          <a:p>
            <a:r>
              <a:rPr lang="en-US" dirty="0" smtClean="0"/>
              <a:t>Downhill. Greater distance = greater speed (in the same period of time)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3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C59E9FC269C841B02B6061708AD28C" ma:contentTypeVersion="0" ma:contentTypeDescription="Create a new document." ma:contentTypeScope="" ma:versionID="c1fcd31501a8a775647c0da28484230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5626495dc7b5145243514d165cb9d63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F4C0A7-447D-45F5-B107-3F76D32BFA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0D9181F-50EB-42C3-B3CD-F0078344E8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BF7F3A-37E6-47AB-8746-23D77C6992C2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119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Gear Trains</vt:lpstr>
      <vt:lpstr>Build this:</vt:lpstr>
      <vt:lpstr>Now:</vt:lpstr>
      <vt:lpstr>Now:</vt:lpstr>
    </vt:vector>
  </TitlesOfParts>
  <Company>RCSD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Gear Trains</dc:title>
  <dc:creator>Birrell, Nathan</dc:creator>
  <cp:lastModifiedBy>Birrell, Nathan</cp:lastModifiedBy>
  <cp:revision>2</cp:revision>
  <dcterms:created xsi:type="dcterms:W3CDTF">2014-09-08T16:20:49Z</dcterms:created>
  <dcterms:modified xsi:type="dcterms:W3CDTF">2014-09-08T16:25:51Z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0x01010090C59E9FC269C841B02B6061708AD28C</vt:lpwstr>
  </property>
  <property fmtid="{D5CDD505-2E9C-101B-9397-08002B2CF9AE}" pid="3" name="IsMyDocuments">
    <vt:bool>true</vt:bool>
  </property>
</Properties>
</file>